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5358" y="149221"/>
            <a:ext cx="8071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/>
                </a:solidFill>
              </a:rPr>
              <a:t>ПОШАГОВАЯ ИНСТРУКЦИЯ ДЛЯ СООТЕЧЕСТВЕННИКОВ ПРИБЫВШИХ В </a:t>
            </a:r>
            <a:r>
              <a:rPr lang="ru-RU" sz="1600" b="1" dirty="0" smtClean="0">
                <a:solidFill>
                  <a:schemeClr val="accent1"/>
                </a:solidFill>
              </a:rPr>
              <a:t>ТАРСКИЙ РАЙОН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548680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0697" y="652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1620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196752"/>
            <a:ext cx="1967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Паспорт</a:t>
            </a:r>
          </a:p>
          <a:p>
            <a:r>
              <a:rPr lang="ru-RU" sz="1400" dirty="0" smtClean="0"/>
              <a:t>Миграционная карта</a:t>
            </a:r>
          </a:p>
          <a:p>
            <a:r>
              <a:rPr lang="ru-RU" sz="1400" dirty="0" smtClean="0"/>
              <a:t>Свидетельство участника программы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19671" y="1196752"/>
            <a:ext cx="1950215" cy="9541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3635896" y="1551506"/>
            <a:ext cx="774521" cy="1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427984" y="1321604"/>
            <a:ext cx="201087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УВМ УМВД России по Омской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548680"/>
            <a:ext cx="6191182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РЕГИСТРАЦИЯ УЧАСТНИКА ГОСУДАРСТВЕННОЙ ПРОГРАММЫ </a:t>
            </a:r>
          </a:p>
          <a:p>
            <a:r>
              <a:rPr lang="ru-RU" sz="1200" b="1" dirty="0" smtClean="0"/>
              <a:t>(проставление отметки о прибытии в свидетельстве)</a:t>
            </a:r>
            <a:endParaRPr lang="ru-RU" sz="1200" b="1" dirty="0"/>
          </a:p>
        </p:txBody>
      </p:sp>
      <p:sp>
        <p:nvSpPr>
          <p:cNvPr id="19" name="Овал 18"/>
          <p:cNvSpPr/>
          <p:nvPr/>
        </p:nvSpPr>
        <p:spPr>
          <a:xfrm>
            <a:off x="107504" y="2132856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0697" y="22362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2236222"/>
            <a:ext cx="735220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ПОСТАНОВКА НА УЧЕТ ПО МЕСТУ ПРЕБЫВАНИЯ  (МИГРАЦИОННЫЙ УЧЕТ)</a:t>
            </a:r>
            <a:endParaRPr lang="ru-RU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98196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83283" y="2771636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30 дней</a:t>
            </a:r>
            <a:endParaRPr lang="ru-RU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79" t="23728" r="23480" b="23544"/>
          <a:stretch/>
        </p:blipFill>
        <p:spPr bwMode="auto">
          <a:xfrm>
            <a:off x="3923928" y="2759895"/>
            <a:ext cx="599507" cy="59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619672" y="3096189"/>
            <a:ext cx="2150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д</a:t>
            </a:r>
            <a:r>
              <a:rPr lang="ru-RU" sz="1400" dirty="0" smtClean="0"/>
              <a:t>опускается проживание </a:t>
            </a:r>
          </a:p>
          <a:p>
            <a:pPr algn="ctr"/>
            <a:r>
              <a:rPr lang="ru-RU" sz="1400" dirty="0" smtClean="0"/>
              <a:t>без </a:t>
            </a:r>
            <a:r>
              <a:rPr lang="ru-RU" sz="1400" dirty="0"/>
              <a:t>постановки на учет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4008" y="27716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 дней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48912" y="3099897"/>
            <a:ext cx="1635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постановка </a:t>
            </a:r>
            <a:r>
              <a:rPr lang="ru-RU" sz="1400" dirty="0"/>
              <a:t>на учет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1619672" y="3096189"/>
            <a:ext cx="2279193" cy="37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572000" y="3096189"/>
            <a:ext cx="1563248" cy="1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156176" y="2664706"/>
            <a:ext cx="284498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М</a:t>
            </a:r>
            <a:r>
              <a:rPr lang="ru-RU" sz="1200" b="1" dirty="0" smtClean="0"/>
              <a:t>играционный </a:t>
            </a:r>
            <a:r>
              <a:rPr lang="ru-RU" sz="1200" b="1" dirty="0"/>
              <a:t>пункт отдела </a:t>
            </a:r>
            <a:r>
              <a:rPr lang="ru-RU" sz="1200" b="1" dirty="0" smtClean="0"/>
              <a:t>МВД РФ по Тарскому району</a:t>
            </a:r>
          </a:p>
          <a:p>
            <a:pPr algn="ctr"/>
            <a:r>
              <a:rPr lang="ru-RU" sz="1200" dirty="0" smtClean="0"/>
              <a:t>г.Тара ул. Александровская, д. 93</a:t>
            </a:r>
          </a:p>
          <a:p>
            <a:pPr algn="ctr"/>
            <a:r>
              <a:rPr lang="ru-RU" sz="1200" dirty="0" smtClean="0"/>
              <a:t>Тел.: 8 (38171) 2-15-32</a:t>
            </a:r>
            <a:endParaRPr lang="ru-RU" sz="1200" dirty="0"/>
          </a:p>
        </p:txBody>
      </p:sp>
      <p:sp>
        <p:nvSpPr>
          <p:cNvPr id="33" name="Овал 32"/>
          <p:cNvSpPr/>
          <p:nvPr/>
        </p:nvSpPr>
        <p:spPr>
          <a:xfrm>
            <a:off x="107504" y="3501008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80697" y="3604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3615587"/>
            <a:ext cx="44604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ПОЛУЧЕНИЕ ОБЛАСТНЫХ МЕР ПОДДЕРЖКИ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500694" y="4000504"/>
            <a:ext cx="6896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МФЦ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021127" y="4105754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Заявление, необходимые документы</a:t>
            </a:r>
            <a:endParaRPr lang="ru-RU" sz="1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19672" y="441736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>право обратиться </a:t>
            </a:r>
            <a:r>
              <a:rPr lang="ru-RU" sz="1400" b="1" dirty="0" smtClean="0"/>
              <a:t>до </a:t>
            </a:r>
            <a:r>
              <a:rPr lang="ru-RU" sz="1400" b="1" dirty="0"/>
              <a:t>получения </a:t>
            </a:r>
            <a:r>
              <a:rPr lang="ru-RU" sz="1400" b="1" dirty="0" smtClean="0"/>
              <a:t>гражданства РФ</a:t>
            </a:r>
            <a:endParaRPr lang="ru-RU" sz="1400" b="1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79277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Прямая со стрелкой 44"/>
          <p:cNvCxnSpPr/>
          <p:nvPr/>
        </p:nvCxnSpPr>
        <p:spPr>
          <a:xfrm flipV="1">
            <a:off x="1701003" y="4453131"/>
            <a:ext cx="3737768" cy="1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86512" y="3929066"/>
            <a:ext cx="2714644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МФЦ</a:t>
            </a:r>
            <a:r>
              <a:rPr lang="ru-RU" sz="1100" dirty="0" smtClean="0"/>
              <a:t>: г. Тара, ул. Ленина, д. 68Б, </a:t>
            </a:r>
          </a:p>
          <a:p>
            <a:pPr algn="ctr"/>
            <a:r>
              <a:rPr lang="ru-RU" sz="1100" dirty="0" err="1" smtClean="0"/>
              <a:t>пн-пт:с</a:t>
            </a:r>
            <a:r>
              <a:rPr lang="ru-RU" sz="1100" dirty="0" smtClean="0"/>
              <a:t> 09-00 до 18-00 </a:t>
            </a:r>
            <a:r>
              <a:rPr lang="ru-RU" sz="1100" dirty="0" err="1" smtClean="0"/>
              <a:t>сб:с</a:t>
            </a:r>
            <a:r>
              <a:rPr lang="ru-RU" sz="1100" dirty="0" smtClean="0"/>
              <a:t> 09-00 до 14-00 </a:t>
            </a:r>
          </a:p>
          <a:p>
            <a:pPr algn="ctr"/>
            <a:r>
              <a:rPr lang="ru-RU" sz="1100" dirty="0" smtClean="0"/>
              <a:t>тел.: 8 (38171)2-13-08</a:t>
            </a:r>
          </a:p>
          <a:p>
            <a:pPr algn="ctr"/>
            <a:r>
              <a:rPr lang="ru-RU" sz="1100" b="1" dirty="0" smtClean="0"/>
              <a:t>ЦЗН</a:t>
            </a:r>
            <a:r>
              <a:rPr lang="ru-RU" sz="1100" dirty="0" smtClean="0"/>
              <a:t>: г. Тара, ул. Советская, д. 42,</a:t>
            </a:r>
          </a:p>
          <a:p>
            <a:pPr algn="ctr"/>
            <a:r>
              <a:rPr lang="ru-RU" sz="1100" dirty="0" err="1" smtClean="0"/>
              <a:t>пн-чт:с</a:t>
            </a:r>
            <a:r>
              <a:rPr lang="ru-RU" sz="1100" dirty="0" smtClean="0"/>
              <a:t> 09-00 до 17-00 </a:t>
            </a:r>
            <a:r>
              <a:rPr lang="ru-RU" sz="1100" dirty="0" err="1" smtClean="0"/>
              <a:t>пт:с</a:t>
            </a:r>
            <a:r>
              <a:rPr lang="ru-RU" sz="1100" dirty="0" smtClean="0"/>
              <a:t> 09-00 до 16-00</a:t>
            </a:r>
          </a:p>
          <a:p>
            <a:pPr algn="ctr"/>
            <a:r>
              <a:rPr lang="ru-RU" sz="1100" dirty="0" smtClean="0"/>
              <a:t>тел.: 8 (38171)2-18-92</a:t>
            </a:r>
            <a:endParaRPr lang="ru-RU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5500694" y="4500570"/>
            <a:ext cx="6896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ЦЗН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827584" y="5005901"/>
            <a:ext cx="46669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ОФОРМЛЕНИЕ ОБЯЗАТЕЛЬНЫХ ДОКУМЕНТОВ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107504" y="4941168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80697" y="5044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61248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2979575" y="5507359"/>
            <a:ext cx="375266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Фонд пенсионного и социального страхования </a:t>
            </a:r>
            <a:endParaRPr lang="ru-RU" sz="1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909214" y="5517232"/>
            <a:ext cx="713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СНИЛС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032783" y="5877272"/>
            <a:ext cx="524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ИНН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79575" y="5863440"/>
            <a:ext cx="183858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Налоговая инспекция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619672" y="6237312"/>
            <a:ext cx="114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полис </a:t>
            </a:r>
            <a:r>
              <a:rPr lang="ru-RU" sz="1400" b="1" dirty="0" smtClean="0"/>
              <a:t>ОМС </a:t>
            </a:r>
            <a:endParaRPr lang="ru-RU" sz="14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996231" y="6241020"/>
            <a:ext cx="185967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1400" dirty="0"/>
              <a:t>П</a:t>
            </a:r>
            <a:r>
              <a:rPr lang="ru-RU" sz="1400" dirty="0" smtClean="0"/>
              <a:t>ункт </a:t>
            </a:r>
            <a:r>
              <a:rPr lang="ru-RU" sz="1400" dirty="0"/>
              <a:t>выдачи полиса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86578" y="5072074"/>
            <a:ext cx="221457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УПФР</a:t>
            </a:r>
            <a:r>
              <a:rPr lang="ru-RU" sz="1100" dirty="0" smtClean="0"/>
              <a:t>: г.Тара, ул. Дзержинского, 7  </a:t>
            </a:r>
          </a:p>
          <a:p>
            <a:pPr algn="ctr"/>
            <a:r>
              <a:rPr lang="ru-RU" sz="1100" dirty="0" err="1" smtClean="0"/>
              <a:t>пн-чт</a:t>
            </a:r>
            <a:r>
              <a:rPr lang="ru-RU" sz="1100" dirty="0" smtClean="0"/>
              <a:t>: с 09-00 до 18-00 </a:t>
            </a:r>
          </a:p>
          <a:p>
            <a:pPr algn="ctr"/>
            <a:r>
              <a:rPr lang="ru-RU" sz="1100" dirty="0" err="1" smtClean="0"/>
              <a:t>пт</a:t>
            </a:r>
            <a:r>
              <a:rPr lang="ru-RU" sz="1100" dirty="0" smtClean="0"/>
              <a:t>: с 09-00 до 16-00 </a:t>
            </a:r>
          </a:p>
          <a:p>
            <a:pPr algn="ctr"/>
            <a:r>
              <a:rPr lang="ru-RU" sz="1100" dirty="0" smtClean="0"/>
              <a:t>тел.: 8 (38171)2-35-21</a:t>
            </a:r>
            <a:endParaRPr lang="ru-RU" sz="11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2600565" y="5671120"/>
            <a:ext cx="38725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600565" y="6021288"/>
            <a:ext cx="38725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627784" y="6381328"/>
            <a:ext cx="38725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547664" y="6007455"/>
            <a:ext cx="38725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1547664" y="5661248"/>
            <a:ext cx="289542" cy="3462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547664" y="6021287"/>
            <a:ext cx="289542" cy="278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6858016" y="1214422"/>
            <a:ext cx="209834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ул. Лермонтова, </a:t>
            </a:r>
            <a:endParaRPr lang="ru-RU" sz="1200" dirty="0" smtClean="0"/>
          </a:p>
          <a:p>
            <a:pPr algn="ctr"/>
            <a:r>
              <a:rPr lang="ru-RU" sz="1200" dirty="0" smtClean="0"/>
              <a:t>д</a:t>
            </a:r>
            <a:r>
              <a:rPr lang="ru-RU" sz="1200" dirty="0"/>
              <a:t>. 179А, </a:t>
            </a:r>
            <a:r>
              <a:rPr lang="ru-RU" sz="1200" dirty="0" err="1"/>
              <a:t>каб</a:t>
            </a:r>
            <a:r>
              <a:rPr lang="ru-RU" sz="1200" dirty="0"/>
              <a:t>. 102, </a:t>
            </a:r>
            <a:endParaRPr lang="ru-RU" sz="1200" dirty="0" smtClean="0"/>
          </a:p>
          <a:p>
            <a:pPr algn="ctr"/>
            <a:r>
              <a:rPr lang="ru-RU" sz="1200" dirty="0" smtClean="0"/>
              <a:t>пн. </a:t>
            </a:r>
            <a:r>
              <a:rPr lang="ru-RU" sz="1200" dirty="0"/>
              <a:t>– </a:t>
            </a:r>
            <a:r>
              <a:rPr lang="ru-RU" sz="1200" dirty="0" smtClean="0"/>
              <a:t>чт. с 09-00 </a:t>
            </a:r>
            <a:r>
              <a:rPr lang="ru-RU" sz="1200" dirty="0"/>
              <a:t>до 13-00 </a:t>
            </a:r>
            <a:r>
              <a:rPr lang="ru-RU" sz="1200" dirty="0" smtClean="0"/>
              <a:t>, </a:t>
            </a:r>
          </a:p>
          <a:p>
            <a:pPr algn="ctr"/>
            <a:r>
              <a:rPr lang="ru-RU" sz="1200" dirty="0" smtClean="0"/>
              <a:t>тел</a:t>
            </a:r>
            <a:r>
              <a:rPr lang="ru-RU" sz="1200" dirty="0"/>
              <a:t>. +7 (3812) 79-15-34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7680348" y="3821114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10800000">
            <a:off x="6072198" y="4429132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 flipV="1">
            <a:off x="6500826" y="5286388"/>
            <a:ext cx="285752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858016" y="5929330"/>
            <a:ext cx="214314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cap="rnd">
            <a:solidFill>
              <a:schemeClr val="tx2">
                <a:lumMod val="40000"/>
                <a:lumOff val="60000"/>
              </a:schemeClr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ИФНС</a:t>
            </a:r>
            <a:r>
              <a:rPr lang="ru-RU" sz="1000" dirty="0" smtClean="0">
                <a:solidFill>
                  <a:schemeClr val="tx1"/>
                </a:solidFill>
              </a:rPr>
              <a:t>: г.Тара пл.Ленина, д.10</a:t>
            </a: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пн</a:t>
            </a:r>
            <a:r>
              <a:rPr lang="ru-RU" sz="1000" dirty="0" smtClean="0">
                <a:solidFill>
                  <a:schemeClr val="tx1"/>
                </a:solidFill>
              </a:rPr>
              <a:t>, ср: с 08-30 до 17-30, </a:t>
            </a:r>
            <a:r>
              <a:rPr lang="ru-RU" sz="1000" dirty="0" err="1" smtClean="0">
                <a:solidFill>
                  <a:schemeClr val="tx1"/>
                </a:solidFill>
              </a:rPr>
              <a:t>вт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ru-RU" sz="1000" dirty="0" err="1" smtClean="0">
                <a:solidFill>
                  <a:schemeClr val="tx1"/>
                </a:solidFill>
              </a:rPr>
              <a:t>чт</a:t>
            </a:r>
            <a:r>
              <a:rPr lang="ru-RU" sz="1000" dirty="0" smtClean="0">
                <a:solidFill>
                  <a:schemeClr val="tx1"/>
                </a:solidFill>
              </a:rPr>
              <a:t>: с 08-30 до 19-30, </a:t>
            </a:r>
            <a:r>
              <a:rPr lang="ru-RU" sz="1000" dirty="0" err="1" smtClean="0">
                <a:solidFill>
                  <a:schemeClr val="tx1"/>
                </a:solidFill>
              </a:rPr>
              <a:t>пт</a:t>
            </a:r>
            <a:r>
              <a:rPr lang="ru-RU" sz="1000" dirty="0" smtClean="0">
                <a:solidFill>
                  <a:schemeClr val="tx1"/>
                </a:solidFill>
              </a:rPr>
              <a:t>: с 08-30 до 16-15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Тел.: 8 (38171)2-14-34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 rot="10800000" flipV="1">
            <a:off x="4929190" y="6000768"/>
            <a:ext cx="1896988" cy="14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5000628" y="6143644"/>
            <a:ext cx="1785950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tx2">
                <a:lumMod val="40000"/>
                <a:lumOff val="60000"/>
              </a:schemeClr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г. Тара, </a:t>
            </a:r>
            <a:r>
              <a:rPr lang="ru-RU" sz="1100" dirty="0" err="1" smtClean="0">
                <a:solidFill>
                  <a:schemeClr val="tx1"/>
                </a:solidFill>
              </a:rPr>
              <a:t>ул.Советская,д</a:t>
            </a:r>
            <a:r>
              <a:rPr lang="ru-RU" sz="1100" dirty="0" smtClean="0">
                <a:solidFill>
                  <a:schemeClr val="tx1"/>
                </a:solidFill>
              </a:rPr>
              <a:t>. 75,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тел.: 8 (38171) 2-22-58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86" name="Прямая со стрелкой 85"/>
          <p:cNvCxnSpPr>
            <a:stCxn id="85" idx="1"/>
            <a:endCxn id="58" idx="3"/>
          </p:cNvCxnSpPr>
          <p:nvPr/>
        </p:nvCxnSpPr>
        <p:spPr>
          <a:xfrm rot="10800000" flipV="1">
            <a:off x="4855908" y="6357957"/>
            <a:ext cx="144721" cy="36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500826" y="1571612"/>
            <a:ext cx="41733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014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358" y="149221"/>
            <a:ext cx="7972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/>
                </a:solidFill>
              </a:rPr>
              <a:t>ПОШАГОВАЯ ИНСТРУКЦИЯ ДЛЯ СООТЕЧЕСТВЕННИКОВ ПРИБЫВШИХ В </a:t>
            </a:r>
            <a:r>
              <a:rPr lang="ru-RU" sz="1600" b="1" dirty="0" smtClean="0">
                <a:solidFill>
                  <a:schemeClr val="accent1"/>
                </a:solidFill>
              </a:rPr>
              <a:t>ТАРСКИЙ РАЙОН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620688"/>
            <a:ext cx="578562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ОФОРМЛЕНИЕ ГРАЖДАНСТВА РОССИЙСКОЙ ФЕДЕРАЦИИ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5536" y="548680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8729" y="652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3777" y="1114059"/>
            <a:ext cx="103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187212"/>
            <a:ext cx="1899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о</a:t>
            </a:r>
            <a:r>
              <a:rPr lang="ru-RU" sz="1400" dirty="0" smtClean="0"/>
              <a:t>формление паспорта</a:t>
            </a:r>
            <a:endParaRPr lang="ru-RU" sz="14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1215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824130" y="1052736"/>
            <a:ext cx="201087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играционный </a:t>
            </a:r>
            <a:r>
              <a:rPr lang="ru-RU" sz="1400" dirty="0"/>
              <a:t>пункт </a:t>
            </a:r>
            <a:r>
              <a:rPr lang="ru-RU" sz="1400" dirty="0" smtClean="0"/>
              <a:t>отдела МВД РФ по Тарскому району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6296" y="1206044"/>
            <a:ext cx="6896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МФЦ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753777" y="1483391"/>
            <a:ext cx="1034834" cy="134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940908" y="1483391"/>
            <a:ext cx="2079364" cy="134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95536" y="1772816"/>
            <a:ext cx="648072" cy="5760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8729" y="1876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87624" y="1876182"/>
            <a:ext cx="581563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КОМПЕНСАЦИЯ РАСХОДОВ ИЗ ФЕДЕРАЛЬНОГО БЮДЖЕТА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753777" y="2481169"/>
            <a:ext cx="510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л</a:t>
            </a:r>
            <a:r>
              <a:rPr lang="ru-RU" sz="1400" b="1" dirty="0" smtClean="0"/>
              <a:t>ичная </a:t>
            </a:r>
            <a:r>
              <a:rPr lang="ru-RU" sz="1400" b="1" dirty="0"/>
              <a:t>подача </a:t>
            </a:r>
            <a:r>
              <a:rPr lang="ru-RU" sz="1400" b="1" dirty="0" smtClean="0"/>
              <a:t>заявления после </a:t>
            </a:r>
            <a:r>
              <a:rPr lang="ru-RU" sz="1400" b="1" dirty="0"/>
              <a:t>получения гражданства </a:t>
            </a:r>
            <a:r>
              <a:rPr lang="ru-RU" sz="1400" b="1" dirty="0" smtClean="0"/>
              <a:t>РФ</a:t>
            </a:r>
            <a:endParaRPr lang="ru-RU" sz="1400" b="1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435" r="99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5172"/>
            <a:ext cx="544276" cy="5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 стрелкой 22"/>
          <p:cNvCxnSpPr/>
          <p:nvPr/>
        </p:nvCxnSpPr>
        <p:spPr>
          <a:xfrm flipV="1">
            <a:off x="1835696" y="2788946"/>
            <a:ext cx="4752528" cy="134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626275" y="2323427"/>
            <a:ext cx="201087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играционный </a:t>
            </a:r>
            <a:r>
              <a:rPr lang="ru-RU" sz="1400" dirty="0"/>
              <a:t>пункт отдела </a:t>
            </a:r>
            <a:r>
              <a:rPr lang="ru-RU" sz="1400" dirty="0" smtClean="0"/>
              <a:t>МВД РФ по Тарскому району 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292893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ДОПОЛНИТЕЛЬНАЯ ИНФОРМАЦИЯ </a:t>
            </a:r>
          </a:p>
          <a:p>
            <a:pPr algn="ctr"/>
            <a:r>
              <a:rPr lang="ru-RU" dirty="0"/>
              <a:t>для</a:t>
            </a:r>
            <a:r>
              <a:rPr lang="ru-RU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соотечественников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3500438"/>
            <a:ext cx="242393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ru-RU" sz="1400" dirty="0"/>
              <a:t>Постановка на воинский учет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4714884"/>
            <a:ext cx="322670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400" dirty="0"/>
              <a:t>Выдача и замена </a:t>
            </a:r>
            <a:endParaRPr lang="ru-RU" sz="1400" dirty="0" smtClean="0"/>
          </a:p>
          <a:p>
            <a:r>
              <a:rPr lang="ru-RU" sz="1400" dirty="0" smtClean="0"/>
              <a:t>водительских </a:t>
            </a:r>
            <a:r>
              <a:rPr lang="ru-RU" sz="1400" dirty="0"/>
              <a:t>удостоверений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3929066"/>
            <a:ext cx="270372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400" dirty="0"/>
              <a:t>Признание и установление эквивалентности документов </a:t>
            </a:r>
            <a:r>
              <a:rPr lang="ru-RU" sz="1400" dirty="0" smtClean="0"/>
              <a:t>об </a:t>
            </a:r>
            <a:r>
              <a:rPr lang="ru-RU" sz="1400" dirty="0"/>
              <a:t>образовании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00430" y="4143380"/>
            <a:ext cx="1906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ФГБУ «</a:t>
            </a:r>
            <a:r>
              <a:rPr lang="ru-RU" sz="1200" b="1" dirty="0" err="1" smtClean="0"/>
              <a:t>Главэкспертцентр</a:t>
            </a:r>
            <a:r>
              <a:rPr lang="ru-RU" sz="1200" b="1" dirty="0" smtClean="0"/>
              <a:t>»</a:t>
            </a:r>
          </a:p>
          <a:p>
            <a:pPr algn="ctr"/>
            <a:r>
              <a:rPr lang="ru-RU" sz="1200" dirty="0" smtClean="0"/>
              <a:t>(г. Москва)</a:t>
            </a:r>
            <a:endParaRPr lang="ru-RU" sz="12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3143240" y="4357694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857884" y="3929066"/>
            <a:ext cx="271464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Справочная </a:t>
            </a:r>
            <a:r>
              <a:rPr lang="ru-RU" sz="1100" dirty="0" smtClean="0"/>
              <a:t>служба: +</a:t>
            </a:r>
            <a:r>
              <a:rPr lang="ru-RU" sz="1100" dirty="0"/>
              <a:t>7(495) </a:t>
            </a:r>
            <a:r>
              <a:rPr lang="ru-RU" sz="1100" dirty="0" smtClean="0"/>
              <a:t>317-17-10</a:t>
            </a:r>
          </a:p>
          <a:p>
            <a:r>
              <a:rPr lang="ru-RU" sz="1100" dirty="0" smtClean="0"/>
              <a:t>Почтовые отправления: 119049, Москва,</a:t>
            </a:r>
          </a:p>
          <a:p>
            <a:r>
              <a:rPr lang="ru-RU" sz="1100" dirty="0" smtClean="0"/>
              <a:t>Ленинский </a:t>
            </a:r>
            <a:r>
              <a:rPr lang="ru-RU" sz="1100" dirty="0" err="1" smtClean="0"/>
              <a:t>пр-кт</a:t>
            </a:r>
            <a:r>
              <a:rPr lang="ru-RU" sz="1100" dirty="0"/>
              <a:t>, </a:t>
            </a:r>
            <a:r>
              <a:rPr lang="ru-RU" sz="1100" dirty="0" smtClean="0"/>
              <a:t>д. 2А (этаж 6А),</a:t>
            </a:r>
          </a:p>
          <a:p>
            <a:r>
              <a:rPr lang="ru-RU" sz="1100" dirty="0" smtClean="0"/>
              <a:t>secretary.fgbu@g1avex.ru</a:t>
            </a:r>
            <a:r>
              <a:rPr lang="ru-RU" sz="1100" dirty="0"/>
              <a:t>.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357818" y="4357694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7158" y="5357826"/>
            <a:ext cx="3152851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Вопросы медицинского обслуживания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158" y="5786454"/>
            <a:ext cx="188865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Вопросы образования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286512" y="4786322"/>
            <a:ext cx="2281341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г. Тара, ул. Транспортная, д. 18</a:t>
            </a:r>
          </a:p>
          <a:p>
            <a:pPr algn="ctr"/>
            <a:r>
              <a:rPr lang="ru-RU" sz="1100" dirty="0" smtClean="0"/>
              <a:t>Тел.: 8 (38171) 2-21-68</a:t>
            </a:r>
            <a:endParaRPr lang="ru-RU" sz="11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857488" y="3643314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429388" y="3357562"/>
            <a:ext cx="214314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г. Тара, ул. Советская, д. 35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 тел.: 8 (38171) 2-22-05, </a:t>
            </a:r>
            <a:endParaRPr lang="ru-RU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3214678" y="3571876"/>
            <a:ext cx="223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Военный комиссариат (г. Тара)</a:t>
            </a:r>
            <a:endParaRPr lang="ru-RU" sz="12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429256" y="3643314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00496" y="478632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ОГИБДД ОМВД России по </a:t>
            </a:r>
          </a:p>
          <a:p>
            <a:pPr algn="ctr"/>
            <a:r>
              <a:rPr lang="ru-RU" sz="1200" b="1" dirty="0" smtClean="0"/>
              <a:t>Тарскому району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3643306" y="5000636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857884" y="5000636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86512" y="5286388"/>
            <a:ext cx="228134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mpd="sng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г. Тара, ул. Советская, д. 75</a:t>
            </a:r>
          </a:p>
          <a:p>
            <a:pPr algn="ctr"/>
            <a:r>
              <a:rPr lang="ru-RU" sz="1100" dirty="0" smtClean="0"/>
              <a:t>Тел.: 8 (38171) 2-22-58</a:t>
            </a:r>
            <a:endParaRPr lang="ru-RU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000496" y="535782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БУЗОО «Тарская ЦРБ»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643306" y="5500702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715008" y="5500702"/>
            <a:ext cx="371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86512" y="5786454"/>
            <a:ext cx="2281341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г. Тара, пл. Ленина, д. 21, </a:t>
            </a:r>
            <a:r>
              <a:rPr lang="ru-RU" sz="1100" dirty="0" err="1" smtClean="0"/>
              <a:t>каб</a:t>
            </a:r>
            <a:r>
              <a:rPr lang="ru-RU" sz="1100" dirty="0" smtClean="0"/>
              <a:t>. 206</a:t>
            </a:r>
          </a:p>
          <a:p>
            <a:pPr algn="ctr"/>
            <a:r>
              <a:rPr lang="ru-RU" sz="1100" dirty="0" smtClean="0"/>
              <a:t>Тел.: 8 (38171) 2-18-59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3214678" y="564357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Комитет по образованию  Тарского района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428860" y="5857892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286380" y="5929330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7158" y="6286520"/>
            <a:ext cx="243528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Вопросы социальной защиты</a:t>
            </a:r>
            <a:endParaRPr lang="ru-RU" sz="14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3071802" y="6429396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643306" y="628652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 МТСР №6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143504" y="6429396"/>
            <a:ext cx="100013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286512" y="6286520"/>
            <a:ext cx="2281341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г. Тара, ул. Александровская, д. 93</a:t>
            </a:r>
          </a:p>
          <a:p>
            <a:pPr algn="ctr"/>
            <a:r>
              <a:rPr lang="ru-RU" sz="1100" dirty="0" smtClean="0"/>
              <a:t>Тел.: 8 (38171) 2-37-05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3248129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507</Words>
  <Application>Microsoft Office PowerPoint</Application>
  <PresentationFormat>Экран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Сидорова</dc:creator>
  <cp:lastModifiedBy>User</cp:lastModifiedBy>
  <cp:revision>48</cp:revision>
  <dcterms:created xsi:type="dcterms:W3CDTF">2024-07-19T06:39:18Z</dcterms:created>
  <dcterms:modified xsi:type="dcterms:W3CDTF">2024-08-28T05:13:54Z</dcterms:modified>
</cp:coreProperties>
</file>